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747C109F-C063-4211-820B-BDF0E9B3C64E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FB709EA8-F994-4FB0-816A-B08502A73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000636"/>
            <a:ext cx="7572428" cy="934028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Режим доступа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http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://dlib.eastview.com/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386662" cy="71437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785794"/>
            <a:ext cx="75937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Электронные версии 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периодических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изданий 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ООО «ИВИС»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82344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«ИВИС»</a:t>
            </a: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 l="15540" t="23891" r="14526" b="49294"/>
          <a:stretch>
            <a:fillRect/>
          </a:stretch>
        </p:blipFill>
        <p:spPr bwMode="auto">
          <a:xfrm>
            <a:off x="0" y="-26988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75" y="3186113"/>
            <a:ext cx="7775575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	«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ВИС» – одна из крупнейших российских компаний-распространителей печатной периодики, книг, микрофильмов и микрофишей, электронных баз данных периодических изданий и других информационных ресурсов. Является официальным партнером и эксклюзивным дистрибьютором американской компании «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East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View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Information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Services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Inc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» в России и СНГ.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5988" y="2852738"/>
            <a:ext cx="69611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	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настоящее время в каталоге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East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View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содержится более 15 тысяч газет и журналов из Восточной Европы, Азии и Ближнего Востока, в том числе около 7 тысяч – из России и стран СНГ.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l="16422" t="23946" r="14268" b="49091"/>
          <a:stretch>
            <a:fillRect/>
          </a:stretch>
        </p:blipFill>
        <p:spPr bwMode="auto">
          <a:xfrm>
            <a:off x="0" y="0"/>
            <a:ext cx="91440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Пресса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16484" t="23793" r="14986" b="49310"/>
          <a:stretch>
            <a:fillRect/>
          </a:stretch>
        </p:blipFill>
        <p:spPr bwMode="auto">
          <a:xfrm>
            <a:off x="0" y="0"/>
            <a:ext cx="91440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6750" y="2765425"/>
            <a:ext cx="48275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Центральная пресса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1588" y="3287713"/>
            <a:ext cx="50292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Региональные газеты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76425" y="3841750"/>
            <a:ext cx="3111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Издания Украины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Научные журналы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l="16359" t="24001" r="14268" b="49298"/>
          <a:stretch>
            <a:fillRect/>
          </a:stretch>
        </p:blipFill>
        <p:spPr bwMode="auto">
          <a:xfrm>
            <a:off x="3175" y="0"/>
            <a:ext cx="91408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4213" y="2260600"/>
            <a:ext cx="1022508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Издания по общественным и гуманитарным наукам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1913" y="3975100"/>
            <a:ext cx="2165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Наука Онлайн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6325" y="2679700"/>
            <a:ext cx="83200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Вестники Московского государственного университета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4075" y="3513138"/>
            <a:ext cx="38449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Наука и техника в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4950" y="3111500"/>
            <a:ext cx="4291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«Проект «100 лет журналов»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676456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Ретроспективные коллекции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 l="16740" t="24001" r="15231" b="49724"/>
          <a:stretch>
            <a:fillRect/>
          </a:stretch>
        </p:blipFill>
        <p:spPr bwMode="auto">
          <a:xfrm>
            <a:off x="-36513" y="-26988"/>
            <a:ext cx="9215438" cy="20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413" y="2349500"/>
            <a:ext cx="90551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Газета «Правда»: полный электронный архив (1912 – 2009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3068638"/>
            <a:ext cx="90551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Журнал «Вопросы истории» (1926-2010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4513" y="2695575"/>
            <a:ext cx="90551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Журнал «Вопросы литературы» (1957-2010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9425" y="3454400"/>
            <a:ext cx="90551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Журнал «Вестник Европы» (1802-1830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854450"/>
            <a:ext cx="90551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Газета «Аргументы и факты» (1983-2010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гг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5Электронные информ. ресурсы в помощь студентам и препод.(Каращук)</Template>
  <TotalTime>111</TotalTime>
  <Words>103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</vt:lpstr>
      <vt:lpstr>«ИВИС»</vt:lpstr>
      <vt:lpstr>Ресурсы</vt:lpstr>
      <vt:lpstr>Пресса</vt:lpstr>
      <vt:lpstr>Научные журналы</vt:lpstr>
      <vt:lpstr>Ретроспективные коллекции</vt:lpstr>
    </vt:vector>
  </TitlesOfParts>
  <Company>MSTU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ЭЛЕКТРОННАЯ БИБЛИОТЕКА eLIBRARY.RU </dc:title>
  <dc:creator>lishtvan</dc:creator>
  <cp:lastModifiedBy>filippovavv</cp:lastModifiedBy>
  <cp:revision>16</cp:revision>
  <dcterms:created xsi:type="dcterms:W3CDTF">2011-12-19T13:15:08Z</dcterms:created>
  <dcterms:modified xsi:type="dcterms:W3CDTF">2011-12-22T05:04:59Z</dcterms:modified>
</cp:coreProperties>
</file>